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7" r:id="rId3"/>
    <p:sldId id="258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9" r:id="rId12"/>
    <p:sldId id="271" r:id="rId13"/>
    <p:sldId id="286" r:id="rId14"/>
    <p:sldId id="272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00FF"/>
    <a:srgbClr val="00FFFF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BC5C8-7047-4F04-89E3-135B39197BCC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37F17-239D-47C8-9675-C95082D37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FC3E6-4C1A-496F-9F08-B85930F96AA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BA561-02B4-4D9E-B5C7-12D4C2E8C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2D164-B4DC-49BD-AFFC-D5958F16462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3CEF3-770E-4806-BB95-7549072A1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18DA2-8A90-48AC-82FB-9A90FF99083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2D45C-E1DC-4DF3-9720-530DEB765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9E571-95DB-448D-97E6-CC8804CFED30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A8A09-F198-43B0-9A12-2B634C13C4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2969C-15C9-4900-A494-2729699C8D0A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4CDC2-7F4E-40CA-9431-574CA5700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7CCD8-1481-4542-AC87-C86B9B91930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EFE2A-BAFD-466F-9E89-2268890EC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C445B-7D6A-4E54-92C0-F13E2E2CF12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4FBE4-84C5-4A95-AFAE-6EEF812B39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BC58C-93EA-4A0E-A10C-B1DB72E410EE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8C6DC-9821-4817-AB98-47CD9EEBE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69378-2953-49B3-BD00-3867AC43D59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63E83-0A3B-4585-B019-AF809CF34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E518B-32FF-44D6-91A9-5F6BCF72149A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99D87-0761-48B8-88A8-5D86B5B66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334429-9E92-4B3E-9C25-EC627D68117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478BE2-3448-40EB-9CD9-C422879CF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3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image" Target="../media/image1.jpeg"/><Relationship Id="rId16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BD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6000" b="1">
              <a:solidFill>
                <a:srgbClr val="CC0000"/>
              </a:solidFill>
            </a:endParaRPr>
          </a:p>
          <a:p>
            <a:pPr algn="ctr"/>
            <a:endParaRPr lang="ru-RU" sz="6000" b="1">
              <a:solidFill>
                <a:srgbClr val="CC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0" y="785794"/>
            <a:ext cx="914400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660066"/>
                </a:solidFill>
              </a:rPr>
              <a:t>Викторина «Своя игра»</a:t>
            </a:r>
          </a:p>
          <a:p>
            <a:pPr algn="ctr"/>
            <a:r>
              <a:rPr lang="ru-RU" sz="6000" b="1" dirty="0">
                <a:solidFill>
                  <a:srgbClr val="660066"/>
                </a:solidFill>
              </a:rPr>
              <a:t>по теме </a:t>
            </a:r>
          </a:p>
          <a:p>
            <a:pPr algn="ctr"/>
            <a:r>
              <a:rPr lang="ru-RU" sz="6000" b="1" dirty="0">
                <a:solidFill>
                  <a:srgbClr val="660066"/>
                </a:solidFill>
              </a:rPr>
              <a:t>«Правила дорожного движения»</a:t>
            </a:r>
          </a:p>
          <a:p>
            <a:pPr algn="ctr"/>
            <a:endParaRPr lang="ru-RU" sz="6000" b="1" dirty="0">
              <a:solidFill>
                <a:srgbClr val="66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4932040" y="548680"/>
            <a:ext cx="3816350" cy="2088232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Сойти с велосипеда и действовать как пешеход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468313" y="620713"/>
            <a:ext cx="3816350" cy="1016000"/>
          </a:xfrm>
          <a:prstGeom prst="flowChartTerminator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  <a:tileRect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Велосипедная-40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916832"/>
            <a:ext cx="5958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Что должен сделать велосипедист, если ему надо пересечь автодорогу?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Транспорт</a:t>
            </a:r>
            <a:r>
              <a:rPr lang="ru-RU" sz="3200" b="1" dirty="0" smtClean="0">
                <a:solidFill>
                  <a:schemeClr val="tx1"/>
                </a:solidFill>
              </a:rPr>
              <a:t>-10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214942" y="571480"/>
            <a:ext cx="3168278" cy="2425472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Ждать на тротуаре напротив остановки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цветы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4293096"/>
            <a:ext cx="6400711" cy="1152128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2132856"/>
            <a:ext cx="5749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Где, нужно ожидать автобус?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404664"/>
            <a:ext cx="3960813" cy="1232049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Транспорт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-20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58888" y="3860800"/>
            <a:ext cx="6553200" cy="1800225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Всегда</a:t>
            </a:r>
            <a:endParaRPr lang="ru-RU" sz="3600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67544" y="1687741"/>
            <a:ext cx="6192688" cy="17543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Всегда ли пассажирам нужно пристегиваться ремнями безопасности?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Транспорт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-30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91680" y="4365104"/>
            <a:ext cx="6120408" cy="1295921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sz="4000" dirty="0" smtClean="0"/>
              <a:t>Велосипед</a:t>
            </a:r>
            <a:endParaRPr lang="ru-RU" sz="4000" dirty="0"/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7452320" y="692696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1916832"/>
            <a:ext cx="48965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Этот конь не ест овса, вместо </a:t>
            </a:r>
            <a:r>
              <a:rPr lang="ru-RU" sz="2800" dirty="0" err="1" smtClean="0"/>
              <a:t>ног-два</a:t>
            </a:r>
            <a:r>
              <a:rPr lang="ru-RU" sz="2800" dirty="0" smtClean="0"/>
              <a:t> </a:t>
            </a:r>
            <a:r>
              <a:rPr lang="ru-RU" sz="2800" dirty="0" smtClean="0"/>
              <a:t>колеса.</a:t>
            </a:r>
            <a:endParaRPr lang="ru-RU" sz="2800" dirty="0" smtClean="0"/>
          </a:p>
          <a:p>
            <a:r>
              <a:rPr lang="ru-RU" sz="2800" dirty="0" smtClean="0"/>
              <a:t>Сядь верхом и мчись на нем, только лучше правь рулем.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Транспорт-40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868144" y="549275"/>
            <a:ext cx="2808312" cy="2807717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Автомобиль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фиолетовая роза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5143512"/>
            <a:ext cx="4219402" cy="12479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971600" y="1772816"/>
            <a:ext cx="44644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Не летает, не жужжит-</a:t>
            </a:r>
          </a:p>
          <a:p>
            <a:r>
              <a:rPr lang="ru-RU" sz="3200" dirty="0" smtClean="0"/>
              <a:t>Жук по улице бежит.</a:t>
            </a:r>
          </a:p>
          <a:p>
            <a:r>
              <a:rPr lang="ru-RU" sz="3200" dirty="0" smtClean="0"/>
              <a:t>И горят в глазах жука</a:t>
            </a:r>
          </a:p>
          <a:p>
            <a:r>
              <a:rPr lang="ru-RU" sz="3200" dirty="0" smtClean="0"/>
              <a:t>Два блестящих огонька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Разное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-10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4643446"/>
            <a:ext cx="4857784" cy="928693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/>
              <a:t>На сухой</a:t>
            </a:r>
            <a:endParaRPr lang="ru-RU" sz="3600" dirty="0"/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00034" y="1928802"/>
          <a:ext cx="5429288" cy="1855788"/>
        </p:xfrm>
        <a:graphic>
          <a:graphicData uri="http://schemas.openxmlformats.org/drawingml/2006/table">
            <a:tbl>
              <a:tblPr/>
              <a:tblGrid>
                <a:gridCol w="5429288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какой дороге транспортные средства лучше тормозят?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Разное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-20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2988" y="4005263"/>
            <a:ext cx="6553200" cy="2232025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Машины со спец.сигналами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700808"/>
            <a:ext cx="5742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Какие автомобили могут проехать на красный свет?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Разное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-30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4725144"/>
            <a:ext cx="6150222" cy="1221633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Светофор, дорожные знаки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285852" y="2071678"/>
          <a:ext cx="5786478" cy="2066100"/>
        </p:xfrm>
        <a:graphic>
          <a:graphicData uri="http://schemas.openxmlformats.org/drawingml/2006/table">
            <a:tbl>
              <a:tblPr/>
              <a:tblGrid>
                <a:gridCol w="5786478"/>
              </a:tblGrid>
              <a:tr h="11645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Какие технические средства регулирования движения вы знаете? </a:t>
                      </a:r>
                      <a:endParaRPr lang="ru-RU" sz="2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Разное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-40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3933056"/>
            <a:ext cx="5456251" cy="1071570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Правила дорожного движения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1700809"/>
            <a:ext cx="60304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Они нужны и пешеходам, и водителям, поэтому их должны соблюдать все. Нарушать их – значит подвергать опасности свою жизнь и жизнь других людей. О чём идёт речь?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468310" y="1341438"/>
          <a:ext cx="8175655" cy="50165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635131"/>
                <a:gridCol w="1635131"/>
                <a:gridCol w="1635131"/>
                <a:gridCol w="1635131"/>
                <a:gridCol w="1635131"/>
              </a:tblGrid>
              <a:tr h="12541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Знаковая</a:t>
                      </a:r>
                      <a:endParaRPr lang="ru-RU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hlinkClick r:id="rId3" action="ppaction://hlinksldjump"/>
                        </a:rPr>
                        <a:t>10</a:t>
                      </a:r>
                      <a:endParaRPr lang="ru-RU" sz="4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hlinkClick r:id="rId4" action="ppaction://hlinksldjump"/>
                        </a:rPr>
                        <a:t>20</a:t>
                      </a:r>
                      <a:endParaRPr lang="ru-RU" sz="4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hlinkClick r:id="rId5" action="ppaction://hlinksldjump"/>
                        </a:rPr>
                        <a:t>30</a:t>
                      </a:r>
                      <a:endParaRPr lang="ru-RU" sz="4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hlinkClick r:id="rId6" action="ppaction://hlinksldjump"/>
                        </a:rPr>
                        <a:t>40</a:t>
                      </a:r>
                      <a:endParaRPr lang="ru-RU" sz="4000" b="0" dirty="0"/>
                    </a:p>
                  </a:txBody>
                  <a:tcPr/>
                </a:tc>
              </a:tr>
              <a:tr h="12541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Велосипедная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6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7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8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9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/>
                </a:tc>
              </a:tr>
              <a:tr h="12541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Транспорт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0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1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2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3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/>
                </a:tc>
              </a:tr>
              <a:tr h="12541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Разное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4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5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6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7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19" name="Прямоугольник 4"/>
          <p:cNvSpPr>
            <a:spLocks noChangeArrowheads="1"/>
          </p:cNvSpPr>
          <p:nvPr/>
        </p:nvSpPr>
        <p:spPr bwMode="auto">
          <a:xfrm>
            <a:off x="2411413" y="549275"/>
            <a:ext cx="35274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>
                <a:solidFill>
                  <a:srgbClr val="000000"/>
                </a:solidFill>
                <a:latin typeface="Calibri" pitchFamily="34" charset="0"/>
              </a:rPr>
              <a:t>Игровое поле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знак завершения 4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  <a:tileRect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Знаковая-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10</a:t>
            </a:r>
          </a:p>
        </p:txBody>
      </p:sp>
      <p:sp>
        <p:nvSpPr>
          <p:cNvPr id="10" name="Овал 9"/>
          <p:cNvSpPr/>
          <p:nvPr/>
        </p:nvSpPr>
        <p:spPr>
          <a:xfrm>
            <a:off x="4572000" y="549274"/>
            <a:ext cx="3816350" cy="1951031"/>
          </a:xfrm>
          <a:prstGeom prst="ellipse">
            <a:avLst/>
          </a:prstGeom>
          <a:ln/>
          <a:scene3d>
            <a:camera prst="orthographicFront"/>
            <a:lightRig rig="soft" dir="tl">
              <a:rot lat="0" lon="0" rev="0"/>
            </a:lightRig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Подземный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Наземный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Надземный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2643183"/>
            <a:ext cx="55721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Какие пешеходные переходы вы знаете?</a:t>
            </a: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Знаковая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- 20</a:t>
            </a:r>
          </a:p>
        </p:txBody>
      </p:sp>
      <p:sp>
        <p:nvSpPr>
          <p:cNvPr id="4" name="Овал 3"/>
          <p:cNvSpPr/>
          <p:nvPr/>
        </p:nvSpPr>
        <p:spPr>
          <a:xfrm>
            <a:off x="4572000" y="620688"/>
            <a:ext cx="3816350" cy="1187450"/>
          </a:xfrm>
          <a:prstGeom prst="ellipse">
            <a:avLst/>
          </a:prstGeom>
          <a:ln/>
          <a:scene3d>
            <a:camera prst="orthographicFront"/>
            <a:lightRig rig="soft" dir="tl">
              <a:rot lat="0" lon="0" rev="0"/>
            </a:lightRig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Пешеходный переход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285852" y="2214554"/>
          <a:ext cx="5857916" cy="1214446"/>
        </p:xfrm>
        <a:graphic>
          <a:graphicData uri="http://schemas.openxmlformats.org/drawingml/2006/table">
            <a:tbl>
              <a:tblPr/>
              <a:tblGrid>
                <a:gridCol w="5857916"/>
              </a:tblGrid>
              <a:tr h="1214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Что</a:t>
                      </a:r>
                      <a:r>
                        <a:rPr lang="ru-RU" sz="2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означает этот знак?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Рисунок 2" descr="http://ped-kopilka.ru/images/1-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3573016"/>
            <a:ext cx="3096344" cy="245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0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Знаковая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30</a:t>
            </a:r>
          </a:p>
        </p:txBody>
      </p:sp>
      <p:sp>
        <p:nvSpPr>
          <p:cNvPr id="4" name="Овал 3"/>
          <p:cNvSpPr/>
          <p:nvPr/>
        </p:nvSpPr>
        <p:spPr>
          <a:xfrm>
            <a:off x="5436096" y="714356"/>
            <a:ext cx="2949404" cy="2714644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755650" y="1700213"/>
            <a:ext cx="75612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060848"/>
            <a:ext cx="38576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Как называется этот знак?</a:t>
            </a:r>
            <a:endParaRPr lang="ru-RU" sz="3200" b="1" dirty="0"/>
          </a:p>
        </p:txBody>
      </p:sp>
      <p:pic>
        <p:nvPicPr>
          <p:cNvPr id="2050" name="Рисунок 3" descr="http://ped-kopilka.ru/images/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3284983"/>
            <a:ext cx="3120583" cy="26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Знаковая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499992" y="620688"/>
            <a:ext cx="3816350" cy="2880320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Движение пешеходам запрещено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060848"/>
            <a:ext cx="53886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Что обозначает этот знак?</a:t>
            </a:r>
            <a:endParaRPr lang="ru-RU" sz="3200" b="1" dirty="0"/>
          </a:p>
        </p:txBody>
      </p:sp>
      <p:pic>
        <p:nvPicPr>
          <p:cNvPr id="3078" name="Рисунок 36" descr="http://www.nnmama.ru/upload/21743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3212976"/>
            <a:ext cx="3060551" cy="306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Велосипедная-10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857752" y="714356"/>
            <a:ext cx="3456310" cy="1922556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14 лет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2420888"/>
            <a:ext cx="610242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До какого возраста запрещается выезжать на дорогу на велосипеде?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Велосипедная-20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4008" y="3286124"/>
            <a:ext cx="3468107" cy="302418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Нельзя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668344" y="62068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2132857"/>
            <a:ext cx="58143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Можно ли перевозить на велосипеде пассажиров?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 w="2222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Велосипедная-30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4008" y="3789040"/>
            <a:ext cx="3531242" cy="2071560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/>
            </a:r>
            <a:br>
              <a:rPr lang="ru-RU" sz="1600" dirty="0"/>
            </a:br>
            <a:r>
              <a:rPr lang="ru-RU" sz="3200" dirty="0" smtClean="0"/>
              <a:t>Нельзя</a:t>
            </a:r>
            <a:endParaRPr lang="ru-RU" sz="3200" dirty="0"/>
          </a:p>
        </p:txBody>
      </p: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7668344" y="62068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700809"/>
            <a:ext cx="6246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Можно ли двигаться по автодороге при наличии рядом велосипедной дорожки?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260</Words>
  <Application>Microsoft Office PowerPoint</Application>
  <PresentationFormat>Экран (4:3)</PresentationFormat>
  <Paragraphs>79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..)</cp:lastModifiedBy>
  <cp:revision>166</cp:revision>
  <dcterms:created xsi:type="dcterms:W3CDTF">2012-05-18T07:54:57Z</dcterms:created>
  <dcterms:modified xsi:type="dcterms:W3CDTF">2015-11-12T08:03:52Z</dcterms:modified>
</cp:coreProperties>
</file>